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2" r:id="rId5"/>
    <p:sldId id="263" r:id="rId6"/>
    <p:sldId id="258" r:id="rId7"/>
    <p:sldId id="260" r:id="rId8"/>
    <p:sldId id="261" r:id="rId9"/>
    <p:sldId id="266" r:id="rId10"/>
    <p:sldId id="267" r:id="rId11"/>
    <p:sldId id="268" r:id="rId12"/>
    <p:sldId id="265" r:id="rId13"/>
    <p:sldId id="264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showAnimation="1" encoding="windows-1251"/>
  <p:clrMru>
    <a:srgbClr val="7939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CC0B8-1CD2-4343-9EE5-34FD0222EB16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DDC54-C908-43F3-A70D-3E44D7596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DC54-C908-43F3-A70D-3E44D7596D8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DC54-C908-43F3-A70D-3E44D7596D8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DC54-C908-43F3-A70D-3E44D7596D8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DC54-C908-43F3-A70D-3E44D7596D8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DC54-C908-43F3-A70D-3E44D7596D8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DC54-C908-43F3-A70D-3E44D7596D8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DC54-C908-43F3-A70D-3E44D7596D8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DC54-C908-43F3-A70D-3E44D7596D8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DC54-C908-43F3-A70D-3E44D7596D8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DC54-C908-43F3-A70D-3E44D7596D8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DC54-C908-43F3-A70D-3E44D7596D8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DC54-C908-43F3-A70D-3E44D7596D8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DC54-C908-43F3-A70D-3E44D7596D8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3796-4000-45D7-B56D-314D2FCAEAF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9ED-1B05-4A63-9EEA-02B40B8E9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3796-4000-45D7-B56D-314D2FCAEAF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9ED-1B05-4A63-9EEA-02B40B8E9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3796-4000-45D7-B56D-314D2FCAEAF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9ED-1B05-4A63-9EEA-02B40B8E9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3796-4000-45D7-B56D-314D2FCAEAF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9ED-1B05-4A63-9EEA-02B40B8E9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3796-4000-45D7-B56D-314D2FCAEAF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9ED-1B05-4A63-9EEA-02B40B8E9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3796-4000-45D7-B56D-314D2FCAEAF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9ED-1B05-4A63-9EEA-02B40B8E9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3796-4000-45D7-B56D-314D2FCAEAF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9ED-1B05-4A63-9EEA-02B40B8E9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3796-4000-45D7-B56D-314D2FCAEAF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9ED-1B05-4A63-9EEA-02B40B8E9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3796-4000-45D7-B56D-314D2FCAEAF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9ED-1B05-4A63-9EEA-02B40B8E9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3796-4000-45D7-B56D-314D2FCAEAF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9ED-1B05-4A63-9EEA-02B40B8E9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3796-4000-45D7-B56D-314D2FCAEAF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9ED-1B05-4A63-9EEA-02B40B8E9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13796-4000-45D7-B56D-314D2FCAEAF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B9ED-1B05-4A63-9EEA-02B40B8E9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14554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 pitchFamily="82" charset="0"/>
              </a:rPr>
              <a:t>Olympic Games</a:t>
            </a:r>
            <a:endParaRPr lang="ru-RU" sz="60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757246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Some facts, figures and pictures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OlympicFlam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24"/>
            <a:ext cx="2643174" cy="264317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8144" y="6357958"/>
            <a:ext cx="3165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http://english-study-cafe.ru/</a:t>
            </a:r>
            <a:endParaRPr lang="ru-RU" sz="2000" dirty="0"/>
          </a:p>
        </p:txBody>
      </p:sp>
      <p:pic>
        <p:nvPicPr>
          <p:cNvPr id="7" name="Picture 2" descr="E:\Мои документы\всё_сайт\сайт1\сайт\fal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16" y="6357958"/>
            <a:ext cx="428628" cy="416220"/>
          </a:xfrm>
          <a:prstGeom prst="rect">
            <a:avLst/>
          </a:prstGeom>
          <a:noFill/>
        </p:spPr>
      </p:pic>
      <p:pic>
        <p:nvPicPr>
          <p:cNvPr id="9" name="Рисунок 8" descr="greece_olympics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267532"/>
            <a:ext cx="1804948" cy="25190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86050" y="543807"/>
            <a:ext cx="61436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There were 294 competitors and only 13 events at the first Winter Olympics at Chamonix, France.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857496"/>
            <a:ext cx="50006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The XXI Winter Olympics were  held in Vancouver (Canada) in 2010.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4929198"/>
            <a:ext cx="4786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Russia (Sochi) plays host to the XXII Winter Olympics in 2014. </a:t>
            </a:r>
            <a:endParaRPr lang="ru-RU" sz="2800" dirty="0"/>
          </a:p>
        </p:txBody>
      </p:sp>
      <p:pic>
        <p:nvPicPr>
          <p:cNvPr id="12" name="Рисунок 11" descr="olympics_medal_1924_wint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85728"/>
            <a:ext cx="2428892" cy="2428892"/>
          </a:xfrm>
          <a:prstGeom prst="rect">
            <a:avLst/>
          </a:prstGeom>
        </p:spPr>
      </p:pic>
      <p:pic>
        <p:nvPicPr>
          <p:cNvPr id="13" name="Рисунок 12" descr="van-2010-medal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2143116"/>
            <a:ext cx="3095620" cy="2074065"/>
          </a:xfrm>
          <a:prstGeom prst="rect">
            <a:avLst/>
          </a:prstGeom>
        </p:spPr>
      </p:pic>
      <p:pic>
        <p:nvPicPr>
          <p:cNvPr id="17" name="Рисунок 16" descr="meda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215074" y="4714884"/>
            <a:ext cx="1285884" cy="1961259"/>
          </a:xfrm>
          <a:prstGeom prst="rect">
            <a:avLst/>
          </a:prstGeom>
        </p:spPr>
      </p:pic>
      <p:pic>
        <p:nvPicPr>
          <p:cNvPr id="14" name="Рисунок 13" descr="9e419927ea2c3e36976e50d4609c8f46.png"/>
          <p:cNvPicPr>
            <a:picLocks noChangeAspect="1"/>
          </p:cNvPicPr>
          <p:nvPr/>
        </p:nvPicPr>
        <p:blipFill>
          <a:blip r:embed="rId6" cstate="print"/>
          <a:srcRect l="15000" t="12000" r="13749" b="3999"/>
          <a:stretch>
            <a:fillRect/>
          </a:stretch>
        </p:blipFill>
        <p:spPr>
          <a:xfrm>
            <a:off x="7072330" y="4572008"/>
            <a:ext cx="1357322" cy="20002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428604"/>
            <a:ext cx="4703532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 pitchFamily="82" charset="0"/>
                <a:ea typeface="+mj-ea"/>
                <a:cs typeface="+mj-cs"/>
              </a:rPr>
              <a:t>Do you know that…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4929198"/>
            <a:ext cx="5357850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7 new Olympic sports were added at the XXII Winter Olympic Games in Sochi. 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1357298"/>
            <a:ext cx="5286412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The official Olympic flag was flown for the first time during the 1920 Games in Antwerp.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3143248"/>
            <a:ext cx="52149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The Olympic Games of 1916, 1940 and 1944 were canceled due to World Wars.</a:t>
            </a:r>
            <a:endParaRPr lang="ru-RU" sz="2800" dirty="0"/>
          </a:p>
        </p:txBody>
      </p:sp>
      <p:pic>
        <p:nvPicPr>
          <p:cNvPr id="18" name="Рисунок 17" descr="International-Olympic-Committee-Flag-3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428736"/>
            <a:ext cx="2428892" cy="2428892"/>
          </a:xfrm>
          <a:prstGeom prst="rect">
            <a:avLst/>
          </a:prstGeom>
        </p:spPr>
      </p:pic>
      <p:pic>
        <p:nvPicPr>
          <p:cNvPr id="24" name="Рисунок 23" descr="le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4000504"/>
            <a:ext cx="2500330" cy="25003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428604"/>
            <a:ext cx="4703532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 pitchFamily="82" charset="0"/>
                <a:ea typeface="+mj-ea"/>
                <a:cs typeface="+mj-cs"/>
              </a:rPr>
              <a:t>Do you know that…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1395415"/>
            <a:ext cx="6072198" cy="95410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The top prize at the first modern Olympics was the silver medal.</a:t>
            </a:r>
            <a:endParaRPr lang="ru-RU" sz="2800" dirty="0"/>
          </a:p>
        </p:txBody>
      </p:sp>
      <p:pic>
        <p:nvPicPr>
          <p:cNvPr id="21" name="Рисунок 20" descr="olympic-torch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1428736"/>
            <a:ext cx="1928826" cy="33127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2786050" y="2610426"/>
            <a:ext cx="6000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The 1912 Olympics was the last time that gold medals were solid gold. Ever since, they've been silver with gold plating.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4687211"/>
            <a:ext cx="6143668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Russian gymnast Larisa </a:t>
            </a:r>
            <a:r>
              <a:rPr lang="en-US" sz="2800" dirty="0" err="1" smtClean="0"/>
              <a:t>Latynina</a:t>
            </a:r>
            <a:r>
              <a:rPr lang="en-US" sz="2800" dirty="0" smtClean="0"/>
              <a:t> has the most number of over all Olympic medals: 9 Gold, 5 Silver and 4 Bronze. 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xpz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785926"/>
            <a:ext cx="8572560" cy="4500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800150" y="357166"/>
            <a:ext cx="5557932" cy="132343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 pitchFamily="82" charset="0"/>
                <a:ea typeface="+mj-ea"/>
                <a:cs typeface="+mj-cs"/>
              </a:rPr>
              <a:t>Some more facts about </a:t>
            </a:r>
          </a:p>
          <a:p>
            <a:pPr algn="ctr"/>
            <a:r>
              <a:rPr lang="en-US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 pitchFamily="82" charset="0"/>
                <a:ea typeface="+mj-ea"/>
                <a:cs typeface="+mj-cs"/>
              </a:rPr>
              <a:t>Olympic Games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144" y="6357958"/>
            <a:ext cx="3165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http://english-study-cafe.ru/</a:t>
            </a:r>
            <a:endParaRPr lang="ru-RU" sz="2000" dirty="0"/>
          </a:p>
        </p:txBody>
      </p:sp>
      <p:pic>
        <p:nvPicPr>
          <p:cNvPr id="6" name="Picture 2" descr="E:\Мои документы\всё_сайт\сайт1\сайт\fal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16" y="6357958"/>
            <a:ext cx="428628" cy="4162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c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57166"/>
            <a:ext cx="6180961" cy="5144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78893" y="6000768"/>
            <a:ext cx="3786214" cy="584775"/>
          </a:xfrm>
          <a:prstGeom prst="rect">
            <a:avLst/>
          </a:prstGeom>
          <a:solidFill>
            <a:srgbClr val="793905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Harrington" pitchFamily="82" charset="0"/>
              </a:rPr>
              <a:t>776 BC. -393 A.D. 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7620" y="541548"/>
            <a:ext cx="4857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The ancient Olympics, held every four years, occurred during a religious festival honoring the Greek god Zeus.</a:t>
            </a:r>
            <a:endParaRPr lang="ru-RU" sz="28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57620" y="2541812"/>
            <a:ext cx="50720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dirty="0" smtClean="0"/>
              <a:t>At first there was only one event, a running race. Later horse riding, chariot racing, wrestling and other events were added.</a:t>
            </a:r>
            <a:endParaRPr lang="en-GB" sz="2800" dirty="0"/>
          </a:p>
        </p:txBody>
      </p:sp>
      <p:pic>
        <p:nvPicPr>
          <p:cNvPr id="9" name="Рисунок 8" descr="zeu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714356"/>
            <a:ext cx="2928958" cy="3620517"/>
          </a:xfrm>
          <a:prstGeom prst="rect">
            <a:avLst/>
          </a:prstGeom>
        </p:spPr>
      </p:pic>
      <p:pic>
        <p:nvPicPr>
          <p:cNvPr id="10" name="Рисунок 9" descr="ancient-olympics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572007"/>
            <a:ext cx="3218181" cy="21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ncient.olympi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1326" y="4572007"/>
            <a:ext cx="1941942" cy="21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ancient-olympics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38856" y="4601286"/>
            <a:ext cx="3319424" cy="211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Women athle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9568" y="714356"/>
            <a:ext cx="3893026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athle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143248"/>
            <a:ext cx="3983024" cy="338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8597" y="642918"/>
            <a:ext cx="485778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dirty="0"/>
              <a:t>Only men took part in the games: women who wanted to race had a separate festival called the </a:t>
            </a:r>
            <a:r>
              <a:rPr lang="en-GB" sz="2800" dirty="0" err="1"/>
              <a:t>Heraia</a:t>
            </a:r>
            <a:r>
              <a:rPr lang="en-GB" sz="2800" b="1" dirty="0"/>
              <a:t>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43438" y="4000504"/>
            <a:ext cx="42148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dirty="0" smtClean="0"/>
              <a:t>Women couldn’t even watch the Games, may be, because the athletes didn’t wear clothes</a:t>
            </a:r>
            <a:r>
              <a:rPr lang="en-GB" sz="2800" b="1" dirty="0" smtClean="0"/>
              <a:t>.</a:t>
            </a:r>
            <a:endParaRPr lang="en-GB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a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429000"/>
            <a:ext cx="318281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7158" y="3643314"/>
            <a:ext cx="54292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dirty="0" smtClean="0"/>
              <a:t>The stadium at Olympia could hold 20,000 people</a:t>
            </a:r>
            <a:r>
              <a:rPr lang="en-GB" sz="2800" b="1" dirty="0" smtClean="0"/>
              <a:t>  </a:t>
            </a:r>
            <a:r>
              <a:rPr lang="en-GB" sz="2800" dirty="0" smtClean="0"/>
              <a:t>and they came from different parts of Greece  and even from other countries to see the Games.</a:t>
            </a:r>
            <a:endParaRPr lang="en-GB" sz="28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00364" y="571480"/>
            <a:ext cx="58579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dirty="0" smtClean="0"/>
              <a:t>The athletes didn’t get medals, they were awarded with crowns of leaves.</a:t>
            </a:r>
            <a:endParaRPr lang="en-GB" sz="28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00364" y="2137468"/>
            <a:ext cx="55721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dirty="0" smtClean="0"/>
              <a:t>All wars were stopped in Greece during the Olympics.</a:t>
            </a:r>
            <a:endParaRPr lang="en-GB" sz="2800" dirty="0"/>
          </a:p>
        </p:txBody>
      </p:sp>
      <p:pic>
        <p:nvPicPr>
          <p:cNvPr id="13" name="Рисунок 12" descr="greekolympic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785794"/>
            <a:ext cx="2493313" cy="2577703"/>
          </a:xfrm>
          <a:prstGeom prst="rect">
            <a:avLst/>
          </a:prstGeom>
        </p:spPr>
      </p:pic>
      <p:pic>
        <p:nvPicPr>
          <p:cNvPr id="9" name="Picture 7" descr="olive-wreat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987"/>
          <a:stretch>
            <a:fillRect/>
          </a:stretch>
        </p:blipFill>
        <p:spPr bwMode="auto">
          <a:xfrm>
            <a:off x="214282" y="377689"/>
            <a:ext cx="1214446" cy="119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lympicFlam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785794"/>
            <a:ext cx="2857520" cy="28575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3786190"/>
            <a:ext cx="535785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 smtClean="0"/>
              <a:t>Baron Pierre de Coubertin,</a:t>
            </a:r>
          </a:p>
          <a:p>
            <a:r>
              <a:rPr lang="en-US" sz="2800" dirty="0" smtClean="0"/>
              <a:t>a French educator and historian, </a:t>
            </a:r>
          </a:p>
          <a:p>
            <a:r>
              <a:rPr lang="en-US" sz="2800" dirty="0" smtClean="0"/>
              <a:t>is the founder of the International Olympic Committee and </a:t>
            </a:r>
          </a:p>
          <a:p>
            <a:r>
              <a:rPr lang="en-US" sz="2800" dirty="0" smtClean="0"/>
              <a:t>the modern Olympic Games.</a:t>
            </a:r>
            <a:endParaRPr lang="ru-RU" sz="2800" dirty="0"/>
          </a:p>
        </p:txBody>
      </p:sp>
      <p:pic>
        <p:nvPicPr>
          <p:cNvPr id="8" name="Рисунок 7" descr="bar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817454"/>
            <a:ext cx="3724656" cy="525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28" y="5437860"/>
            <a:ext cx="6357982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International Olympic Committee was founded on 23 June 1894.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365762"/>
            <a:ext cx="54292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Monotype Corsiva" pitchFamily="66" charset="0"/>
              </a:rPr>
              <a:t>“The most important thing in the Olympic Games is not to win but to take part.”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                                                                     </a:t>
            </a:r>
            <a:r>
              <a:rPr lang="en-US" sz="2400" dirty="0" smtClean="0">
                <a:latin typeface="Monotype Corsiva" pitchFamily="66" charset="0"/>
              </a:rPr>
              <a:t>Olympic Creed</a:t>
            </a:r>
            <a:r>
              <a:rPr lang="en-US" sz="2400" i="1" dirty="0" smtClean="0">
                <a:latin typeface="Monotype Corsiva" pitchFamily="66" charset="0"/>
              </a:rPr>
              <a:t> 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9" name="Рисунок 18" descr="motto.png"/>
          <p:cNvPicPr>
            <a:picLocks noChangeAspect="1"/>
          </p:cNvPicPr>
          <p:nvPr/>
        </p:nvPicPr>
        <p:blipFill>
          <a:blip r:embed="rId3" cstate="print"/>
          <a:srcRect l="12410" t="12500" r="13132" b="12500"/>
          <a:stretch>
            <a:fillRect/>
          </a:stretch>
        </p:blipFill>
        <p:spPr>
          <a:xfrm>
            <a:off x="71406" y="294324"/>
            <a:ext cx="2143140" cy="2143140"/>
          </a:xfrm>
          <a:prstGeom prst="rect">
            <a:avLst/>
          </a:prstGeom>
        </p:spPr>
      </p:pic>
      <p:pic>
        <p:nvPicPr>
          <p:cNvPr id="7" name="Рисунок 6" descr="committ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0" y="2143116"/>
            <a:ext cx="4762500" cy="340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odern2.JPG"/>
          <p:cNvPicPr>
            <a:picLocks noChangeAspect="1"/>
          </p:cNvPicPr>
          <p:nvPr/>
        </p:nvPicPr>
        <p:blipFill>
          <a:blip r:embed="rId3" cstate="print"/>
          <a:srcRect l="10237" b="4390"/>
          <a:stretch>
            <a:fillRect/>
          </a:stretch>
        </p:blipFill>
        <p:spPr>
          <a:xfrm>
            <a:off x="4000496" y="285728"/>
            <a:ext cx="4884728" cy="358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modern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005251"/>
            <a:ext cx="5000660" cy="3609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lympics-skipped-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142852"/>
            <a:ext cx="2857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1drachm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2EE"/>
              </a:clrFrom>
              <a:clrTo>
                <a:srgbClr val="FFF2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071942"/>
            <a:ext cx="3714756" cy="2241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ancou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14290"/>
            <a:ext cx="236484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928670"/>
            <a:ext cx="56436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Winter Olympic Games were born in 1924 and from 1924 to 1992 they were held in the same year as the Summer Games every four years. </a:t>
            </a:r>
            <a:endParaRPr lang="ru-RU" sz="2800" dirty="0"/>
          </a:p>
        </p:txBody>
      </p:sp>
      <p:pic>
        <p:nvPicPr>
          <p:cNvPr id="9" name="Рисунок 8" descr="869f6192f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5485">
            <a:off x="5105643" y="3660106"/>
            <a:ext cx="3290071" cy="2609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skat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23088">
            <a:off x="551653" y="3341380"/>
            <a:ext cx="3448057" cy="2618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5a3dc18da4e1f683316cdb6d38a5d9af54c9651"/>
</p:tagLst>
</file>

<file path=ppt/theme/theme1.xml><?xml version="1.0" encoding="utf-8"?>
<a:theme xmlns:a="http://schemas.openxmlformats.org/drawingml/2006/main" name="shablon_brown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shablon_brown1</Template>
  <TotalTime>1071</TotalTime>
  <Words>422</Words>
  <Application>Microsoft Office PowerPoint</Application>
  <PresentationFormat>Экран (4:3)</PresentationFormat>
  <Paragraphs>45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shablon_brown1</vt:lpstr>
      <vt:lpstr>Olympic Games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Olympic Games</dc:title>
  <dc:creator>Galina</dc:creator>
  <cp:lastModifiedBy>Galina</cp:lastModifiedBy>
  <cp:revision>123</cp:revision>
  <dcterms:created xsi:type="dcterms:W3CDTF">2014-01-23T08:46:45Z</dcterms:created>
  <dcterms:modified xsi:type="dcterms:W3CDTF">2014-02-08T14:22:30Z</dcterms:modified>
</cp:coreProperties>
</file>